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t>05/07/2018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</a:t>
            </a:r>
            <a:r>
              <a:rPr lang="es-MX" sz="3200" dirty="0" smtClean="0"/>
              <a:t>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</a:t>
            </a:r>
            <a:r>
              <a:rPr lang="es-MX" sz="2800" dirty="0" smtClean="0"/>
              <a:t># 9</a:t>
            </a:r>
            <a:endParaRPr lang="es-MX" sz="2800" dirty="0" smtClean="0"/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</a:t>
            </a:r>
            <a:r>
              <a:rPr lang="es-MX" sz="1200" dirty="0" smtClean="0"/>
              <a:t>08</a:t>
            </a:r>
            <a:r>
              <a:rPr lang="es-MX" sz="1200" dirty="0" smtClean="0"/>
              <a:t> - 03 </a:t>
            </a:r>
            <a:r>
              <a:rPr lang="es-MX" sz="1200" dirty="0" smtClean="0"/>
              <a:t>-</a:t>
            </a:r>
            <a:r>
              <a:rPr lang="es-MX" sz="1200" dirty="0" smtClean="0"/>
              <a:t>2018</a:t>
            </a:r>
            <a:endParaRPr lang="es-MX" sz="1200" dirty="0" smtClean="0"/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9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2143108" y="1428733"/>
          <a:ext cx="4572033" cy="5440523"/>
        </p:xfrm>
        <a:graphic>
          <a:graphicData uri="http://schemas.openxmlformats.org/drawingml/2006/table">
            <a:tbl>
              <a:tblPr/>
              <a:tblGrid>
                <a:gridCol w="2709066"/>
                <a:gridCol w="620989"/>
                <a:gridCol w="620989"/>
                <a:gridCol w="620989"/>
              </a:tblGrid>
              <a:tr h="1502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02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02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latin typeface="Arial"/>
                        </a:rPr>
                        <a:t>SUBDIRECCION DE EPIDEMIOLOGIA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025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3637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09-2018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63637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20 PRINCIPALES CAUSAS DE DX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53,375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59,295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-9.98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diarreicas agudas**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9,478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7,831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21.03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5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7,598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7,134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6.50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2,794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3,001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-6.90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2,733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2,125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28.61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2,549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2,185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16.66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2,162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2,024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6.82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1,051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818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28.48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896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1,290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-30.54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573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513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11.70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524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552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-5.07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334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-2.05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312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323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-3.41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Diabetes mellitus (ambas)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304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356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-14.61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205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-31.89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194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-22.71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178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156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14.10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163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182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-10.44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111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-18.98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50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Arial"/>
                        </a:rPr>
                        <a:t>109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latin typeface="Arial"/>
                        </a:rPr>
                        <a:t>129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latin typeface="Calibri"/>
                        </a:rPr>
                        <a:t>-15.50</a:t>
                      </a:r>
                    </a:p>
                  </a:txBody>
                  <a:tcPr marL="5659" marR="5659" marT="5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37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87,352</a:t>
                      </a:r>
                    </a:p>
                  </a:txBody>
                  <a:tcPr marL="5659" marR="5659" marT="5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91,199</a:t>
                      </a:r>
                    </a:p>
                  </a:txBody>
                  <a:tcPr marL="5659" marR="5659" marT="565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latin typeface="Calibri"/>
                        </a:rPr>
                        <a:t>-4.22</a:t>
                      </a:r>
                    </a:p>
                  </a:txBody>
                  <a:tcPr marL="5659" marR="5659" marT="5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47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Fuente: EPIMORBI-SUAVE. 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 dirty="0">
                          <a:latin typeface="Arial"/>
                        </a:rPr>
                        <a:t>CORTE DE INFORMACION 01-03-2018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64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77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4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76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Incluye diabetes mellitus tipo 1 y 2.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63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659" marR="5659" marT="56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9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785786" y="2428868"/>
          <a:ext cx="7405719" cy="2156808"/>
        </p:xfrm>
        <a:graphic>
          <a:graphicData uri="http://schemas.openxmlformats.org/drawingml/2006/table">
            <a:tbl>
              <a:tblPr/>
              <a:tblGrid>
                <a:gridCol w="614042"/>
                <a:gridCol w="558220"/>
                <a:gridCol w="604739"/>
                <a:gridCol w="772204"/>
                <a:gridCol w="800115"/>
                <a:gridCol w="558220"/>
                <a:gridCol w="558220"/>
                <a:gridCol w="558220"/>
                <a:gridCol w="558220"/>
                <a:gridCol w="558220"/>
                <a:gridCol w="558220"/>
                <a:gridCol w="707079"/>
              </a:tblGrid>
              <a:tr h="178055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4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297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5744" marR="5744" marT="57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48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403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273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</a:p>
                  </a:txBody>
                  <a:tcPr marL="5744" marR="5744" marT="57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5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05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28/02/2018</a:t>
                      </a: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05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5744" marR="5744" marT="57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744" marR="5744" marT="57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9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1584580"/>
            <a:ext cx="6096015" cy="505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479</Words>
  <Application>Microsoft Office PowerPoint</Application>
  <PresentationFormat>Presentación en pantalla (4:3)</PresentationFormat>
  <Paragraphs>207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20</cp:revision>
  <dcterms:created xsi:type="dcterms:W3CDTF">2018-06-06T16:56:21Z</dcterms:created>
  <dcterms:modified xsi:type="dcterms:W3CDTF">2018-07-05T16:18:22Z</dcterms:modified>
</cp:coreProperties>
</file>